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6" r:id="rId3"/>
    <p:sldId id="267" r:id="rId4"/>
    <p:sldId id="272" r:id="rId5"/>
    <p:sldId id="27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4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49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6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6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59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59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7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869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636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457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71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93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237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3697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413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34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A3E05-FEBF-4FF5-AACB-6FB62A7EE8CC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330E9-0FA3-43DC-B529-08E3D32065E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722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smtClean="0"/>
              <a:t>1.3 </a:t>
            </a:r>
            <a:r>
              <a:rPr lang="de-AT" b="1" dirty="0" err="1" smtClean="0"/>
              <a:t>Why</a:t>
            </a:r>
            <a:r>
              <a:rPr lang="de-AT" b="1" dirty="0" smtClean="0"/>
              <a:t> </a:t>
            </a:r>
            <a:r>
              <a:rPr lang="de-AT" b="1" dirty="0" err="1" smtClean="0"/>
              <a:t>is</a:t>
            </a:r>
            <a:r>
              <a:rPr lang="de-AT" b="1" dirty="0" smtClean="0"/>
              <a:t> </a:t>
            </a:r>
            <a:r>
              <a:rPr lang="de-AT" b="1" dirty="0" err="1" smtClean="0"/>
              <a:t>Deep</a:t>
            </a:r>
            <a:r>
              <a:rPr lang="de-AT" b="1" dirty="0" smtClean="0"/>
              <a:t> Learning </a:t>
            </a:r>
            <a:r>
              <a:rPr lang="de-AT" b="1" dirty="0" err="1" smtClean="0"/>
              <a:t>taking</a:t>
            </a:r>
            <a:r>
              <a:rPr lang="de-AT" b="1" dirty="0" smtClean="0"/>
              <a:t> off ?</a:t>
            </a:r>
            <a:endParaRPr lang="de-AT" b="1" dirty="0"/>
          </a:p>
        </p:txBody>
      </p:sp>
      <p:pic>
        <p:nvPicPr>
          <p:cNvPr id="4" name="3_WhyDeepLearn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5296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97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=""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=""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=""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=""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smtClean="0"/>
              <a:t>DL </a:t>
            </a:r>
            <a:r>
              <a:rPr lang="de-AT" b="1" dirty="0" err="1" smtClean="0"/>
              <a:t>and</a:t>
            </a:r>
            <a:r>
              <a:rPr lang="de-AT" b="1" dirty="0" smtClean="0"/>
              <a:t> Remote Engineering</a:t>
            </a:r>
            <a:endParaRPr lang="de-AT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057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smtClean="0"/>
              <a:t>DL </a:t>
            </a:r>
            <a:r>
              <a:rPr lang="de-AT" b="1" dirty="0" err="1" smtClean="0"/>
              <a:t>and</a:t>
            </a:r>
            <a:r>
              <a:rPr lang="de-AT" b="1" dirty="0" smtClean="0"/>
              <a:t> Remote </a:t>
            </a:r>
            <a:r>
              <a:rPr lang="de-AT" b="1" dirty="0" err="1" smtClean="0"/>
              <a:t>Enginerring</a:t>
            </a:r>
            <a:endParaRPr lang="de-AT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sz="4400" dirty="0" smtClean="0"/>
              <a:t>RE -&gt; </a:t>
            </a:r>
            <a:r>
              <a:rPr lang="de-AT" sz="4400" dirty="0" err="1" smtClean="0"/>
              <a:t>IoT</a:t>
            </a:r>
            <a:r>
              <a:rPr lang="de-AT" sz="4400" dirty="0" smtClean="0"/>
              <a:t> </a:t>
            </a:r>
            <a:r>
              <a:rPr lang="de-AT" sz="4400" dirty="0" err="1" smtClean="0"/>
              <a:t>and</a:t>
            </a:r>
            <a:r>
              <a:rPr lang="de-AT" sz="4400" dirty="0" smtClean="0"/>
              <a:t> </a:t>
            </a:r>
            <a:r>
              <a:rPr lang="de-AT" sz="4400" dirty="0" err="1" smtClean="0"/>
              <a:t>networks</a:t>
            </a:r>
            <a:endParaRPr lang="de-AT" sz="4400" dirty="0" smtClean="0"/>
          </a:p>
          <a:p>
            <a:r>
              <a:rPr lang="de-AT" sz="4400" dirty="0" smtClean="0"/>
              <a:t>Networks : </a:t>
            </a:r>
            <a:r>
              <a:rPr lang="de-AT" sz="4400" dirty="0" err="1" smtClean="0"/>
              <a:t>prediction</a:t>
            </a:r>
            <a:r>
              <a:rPr lang="de-AT" sz="4400" dirty="0" smtClean="0"/>
              <a:t> </a:t>
            </a:r>
            <a:r>
              <a:rPr lang="de-AT" sz="4400" dirty="0" err="1" smtClean="0"/>
              <a:t>and</a:t>
            </a:r>
            <a:r>
              <a:rPr lang="de-AT" sz="4400" dirty="0" smtClean="0"/>
              <a:t> </a:t>
            </a:r>
            <a:r>
              <a:rPr lang="de-AT" sz="4400" dirty="0" err="1" smtClean="0"/>
              <a:t>identification</a:t>
            </a:r>
            <a:endParaRPr lang="de-AT" sz="4400" dirty="0" smtClean="0"/>
          </a:p>
          <a:p>
            <a:r>
              <a:rPr lang="de-AT" sz="4400" dirty="0" smtClean="0"/>
              <a:t>DL </a:t>
            </a:r>
            <a:r>
              <a:rPr lang="de-AT" sz="4400" dirty="0" err="1" smtClean="0"/>
              <a:t>method</a:t>
            </a:r>
            <a:r>
              <a:rPr lang="de-AT" sz="4400" dirty="0" smtClean="0"/>
              <a:t> </a:t>
            </a:r>
            <a:r>
              <a:rPr lang="de-AT" sz="4400" dirty="0" err="1" smtClean="0"/>
              <a:t>to</a:t>
            </a:r>
            <a:r>
              <a:rPr lang="de-AT" sz="4400" dirty="0" smtClean="0"/>
              <a:t> </a:t>
            </a:r>
            <a:r>
              <a:rPr lang="de-AT" sz="4400" dirty="0" err="1" smtClean="0"/>
              <a:t>solve</a:t>
            </a:r>
            <a:endParaRPr lang="de-AT" sz="4400" dirty="0" smtClean="0"/>
          </a:p>
          <a:p>
            <a:r>
              <a:rPr lang="de-AT" sz="4400" dirty="0" err="1" smtClean="0"/>
              <a:t>Applications</a:t>
            </a:r>
            <a:r>
              <a:rPr lang="de-AT" sz="4400" dirty="0" smtClean="0"/>
              <a:t>: </a:t>
            </a:r>
            <a:r>
              <a:rPr lang="de-AT" sz="4400" dirty="0" err="1" smtClean="0"/>
              <a:t>autonoumos</a:t>
            </a:r>
            <a:r>
              <a:rPr lang="de-AT" sz="4400" dirty="0" smtClean="0"/>
              <a:t> </a:t>
            </a:r>
            <a:r>
              <a:rPr lang="de-AT" sz="4400" dirty="0" err="1" smtClean="0"/>
              <a:t>driving</a:t>
            </a:r>
            <a:r>
              <a:rPr lang="de-AT" sz="4400" dirty="0" smtClean="0"/>
              <a:t>, environmental </a:t>
            </a:r>
            <a:r>
              <a:rPr lang="de-AT" sz="4400" dirty="0" err="1" smtClean="0"/>
              <a:t>monitoring</a:t>
            </a:r>
            <a:r>
              <a:rPr lang="de-AT" sz="4400" dirty="0" smtClean="0"/>
              <a:t>, </a:t>
            </a:r>
            <a:r>
              <a:rPr lang="de-AT" sz="4400" dirty="0" err="1" smtClean="0"/>
              <a:t>autonoumos</a:t>
            </a:r>
            <a:r>
              <a:rPr lang="de-AT" sz="4400" dirty="0" smtClean="0"/>
              <a:t> </a:t>
            </a:r>
            <a:r>
              <a:rPr lang="de-AT" sz="4400" dirty="0" err="1" smtClean="0"/>
              <a:t>self</a:t>
            </a:r>
            <a:r>
              <a:rPr lang="de-AT" sz="4400" dirty="0" smtClean="0"/>
              <a:t> </a:t>
            </a:r>
            <a:r>
              <a:rPr lang="de-AT" sz="4400" dirty="0" err="1" smtClean="0"/>
              <a:t>healing</a:t>
            </a:r>
            <a:r>
              <a:rPr lang="de-AT" sz="4400" dirty="0" smtClean="0"/>
              <a:t> </a:t>
            </a:r>
            <a:r>
              <a:rPr lang="de-AT" sz="4400" dirty="0" err="1" smtClean="0"/>
              <a:t>systems</a:t>
            </a:r>
            <a:endParaRPr lang="de-AT" sz="4400" dirty="0" smtClean="0"/>
          </a:p>
          <a:p>
            <a:r>
              <a:rPr lang="de-AT" sz="4400" dirty="0" smtClean="0"/>
              <a:t>Find </a:t>
            </a:r>
            <a:r>
              <a:rPr lang="de-AT" sz="4400" dirty="0" err="1" smtClean="0"/>
              <a:t>your</a:t>
            </a:r>
            <a:r>
              <a:rPr lang="de-AT" sz="4400" dirty="0" smtClean="0"/>
              <a:t> </a:t>
            </a:r>
            <a:r>
              <a:rPr lang="de-AT" sz="4400" dirty="0" err="1" smtClean="0"/>
              <a:t>own</a:t>
            </a:r>
            <a:r>
              <a:rPr lang="de-AT" sz="4400" dirty="0" smtClean="0"/>
              <a:t> </a:t>
            </a:r>
            <a:r>
              <a:rPr lang="de-AT" sz="4400" dirty="0" err="1" smtClean="0"/>
              <a:t>application</a:t>
            </a:r>
            <a:endParaRPr lang="de-AT" sz="4400" dirty="0"/>
          </a:p>
        </p:txBody>
      </p:sp>
    </p:spTree>
    <p:extLst>
      <p:ext uri="{BB962C8B-B14F-4D97-AF65-F5344CB8AC3E}">
        <p14:creationId xmlns:p14="http://schemas.microsoft.com/office/powerpoint/2010/main" val="77409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Breitbild</PresentationFormat>
  <Paragraphs>20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Schoolbook</vt:lpstr>
      <vt:lpstr>Office Theme</vt:lpstr>
      <vt:lpstr>1.3 Why is Deep Learning taking off ?</vt:lpstr>
      <vt:lpstr>Scale drives deep learning progress</vt:lpstr>
      <vt:lpstr>PowerPoint-Präsentation</vt:lpstr>
      <vt:lpstr>DL and Remote Engineering</vt:lpstr>
      <vt:lpstr>DL and Remote Enginerring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Andreas Pester</dc:creator>
  <cp:lastModifiedBy>Andreas Pester</cp:lastModifiedBy>
  <cp:revision>5</cp:revision>
  <dcterms:created xsi:type="dcterms:W3CDTF">2017-10-01T15:53:23Z</dcterms:created>
  <dcterms:modified xsi:type="dcterms:W3CDTF">2017-10-01T17:11:21Z</dcterms:modified>
</cp:coreProperties>
</file>